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66" r:id="rId6"/>
    <p:sldId id="264" r:id="rId7"/>
    <p:sldId id="267" r:id="rId8"/>
    <p:sldId id="268" r:id="rId9"/>
    <p:sldId id="273" r:id="rId10"/>
    <p:sldId id="272" r:id="rId11"/>
    <p:sldId id="260" r:id="rId12"/>
    <p:sldId id="261" r:id="rId13"/>
    <p:sldId id="259" r:id="rId14"/>
    <p:sldId id="274" r:id="rId15"/>
    <p:sldId id="275" r:id="rId16"/>
    <p:sldId id="270" r:id="rId17"/>
    <p:sldId id="271" r:id="rId18"/>
    <p:sldId id="269" r:id="rId19"/>
    <p:sldId id="262" r:id="rId2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FBF"/>
    <a:srgbClr val="6FEE5A"/>
    <a:srgbClr val="7DFFF7"/>
    <a:srgbClr val="E7D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4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9682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8342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377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19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6947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08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85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50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225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445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054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7E681-9749-684A-92B0-D668B1F06697}" type="datetimeFigureOut">
              <a:rPr lang="de-DE" smtClean="0"/>
              <a:t>24.10.19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15F1B-A601-2B40-B7E0-3C241902AA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863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19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IMG_66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444" y="1532826"/>
            <a:ext cx="6667026" cy="500027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03684" y="4970975"/>
            <a:ext cx="7883393" cy="1386929"/>
          </a:xfrm>
        </p:spPr>
        <p:txBody>
          <a:bodyPr>
            <a:normAutofit/>
          </a:bodyPr>
          <a:lstStyle/>
          <a:p>
            <a:r>
              <a:rPr lang="de-DE" sz="5000" b="1" dirty="0" smtClean="0">
                <a:solidFill>
                  <a:schemeClr val="bg1"/>
                </a:solidFill>
              </a:rPr>
              <a:t>S</a:t>
            </a:r>
            <a:r>
              <a:rPr lang="de-DE" b="1" dirty="0" smtClean="0">
                <a:solidFill>
                  <a:schemeClr val="bg1"/>
                </a:solidFill>
              </a:rPr>
              <a:t>EKTION </a:t>
            </a:r>
            <a:r>
              <a:rPr lang="de-DE" sz="5000" b="1" dirty="0" smtClean="0">
                <a:solidFill>
                  <a:schemeClr val="bg1"/>
                </a:solidFill>
              </a:rPr>
              <a:t>T</a:t>
            </a:r>
            <a:r>
              <a:rPr lang="de-DE" b="1" dirty="0" smtClean="0">
                <a:solidFill>
                  <a:schemeClr val="bg1"/>
                </a:solidFill>
              </a:rPr>
              <a:t>URNEN </a:t>
            </a:r>
            <a:r>
              <a:rPr lang="de-DE" dirty="0" smtClean="0">
                <a:solidFill>
                  <a:schemeClr val="bg1"/>
                </a:solidFill>
              </a:rPr>
              <a:t/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sz="3300" dirty="0" smtClean="0">
                <a:solidFill>
                  <a:schemeClr val="bg1"/>
                </a:solidFill>
              </a:rPr>
              <a:t> Christina </a:t>
            </a:r>
            <a:r>
              <a:rPr lang="de-DE" sz="3300" dirty="0" err="1" smtClean="0">
                <a:solidFill>
                  <a:schemeClr val="bg1"/>
                </a:solidFill>
              </a:rPr>
              <a:t>Nagiller</a:t>
            </a:r>
            <a:r>
              <a:rPr lang="de-DE" sz="3300" dirty="0" smtClean="0">
                <a:solidFill>
                  <a:schemeClr val="bg1"/>
                </a:solidFill>
              </a:rPr>
              <a:t>-Piegger </a:t>
            </a:r>
            <a:endParaRPr lang="de-DE" sz="3300" dirty="0">
              <a:solidFill>
                <a:schemeClr val="bg1"/>
              </a:solidFill>
            </a:endParaRPr>
          </a:p>
        </p:txBody>
      </p:sp>
      <p:pic>
        <p:nvPicPr>
          <p:cNvPr id="6" name="Bild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8524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199" y="1600200"/>
            <a:ext cx="8520745" cy="452596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de-DE" sz="4100" b="1" smtClean="0"/>
              <a:t>ANGEBOT SEKTION TURNEN</a:t>
            </a:r>
            <a:endParaRPr lang="de-DE" sz="4100" b="1" dirty="0" smtClean="0"/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smtClean="0"/>
              <a:t>3. Kids Aktiv Woche 08/2019</a:t>
            </a:r>
          </a:p>
          <a:p>
            <a:r>
              <a:rPr lang="de-DE" dirty="0" smtClean="0"/>
              <a:t>Eltern - Kind Turnen 09/2019 - 05/2020</a:t>
            </a:r>
          </a:p>
          <a:p>
            <a:r>
              <a:rPr lang="de-DE" dirty="0" smtClean="0"/>
              <a:t>Abenteuerturnen für Kinder 09/2019 - 05/2020</a:t>
            </a:r>
          </a:p>
          <a:p>
            <a:r>
              <a:rPr lang="de-DE" dirty="0" smtClean="0"/>
              <a:t>Tanz und Akrobatik für Mädchen 10/2019 - 02/2019 </a:t>
            </a:r>
          </a:p>
          <a:p>
            <a:r>
              <a:rPr lang="de-DE" dirty="0" err="1" smtClean="0"/>
              <a:t>Parcour</a:t>
            </a:r>
            <a:r>
              <a:rPr lang="de-DE" dirty="0" smtClean="0"/>
              <a:t> Training für Kinder und Jugendliche 09/2019-02/2020</a:t>
            </a:r>
          </a:p>
          <a:p>
            <a:r>
              <a:rPr lang="de-DE" dirty="0" smtClean="0"/>
              <a:t>Pilates für Erwachsene </a:t>
            </a:r>
          </a:p>
          <a:p>
            <a:r>
              <a:rPr lang="de-DE" dirty="0" err="1" smtClean="0"/>
              <a:t>Full</a:t>
            </a:r>
            <a:r>
              <a:rPr lang="de-DE" dirty="0" smtClean="0"/>
              <a:t>-Body-</a:t>
            </a:r>
            <a:r>
              <a:rPr lang="de-DE" dirty="0" err="1" smtClean="0"/>
              <a:t>Workout</a:t>
            </a:r>
            <a:r>
              <a:rPr lang="de-DE" dirty="0" smtClean="0"/>
              <a:t> für Erwachsene 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8739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408755" y="3319703"/>
            <a:ext cx="33138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2017:</a:t>
            </a:r>
          </a:p>
          <a:p>
            <a:pPr algn="ctr"/>
            <a:r>
              <a:rPr lang="de-DE" sz="2000" dirty="0"/>
              <a:t>8 Mädchen und 5 </a:t>
            </a:r>
            <a:r>
              <a:rPr lang="de-DE" sz="2000" dirty="0" smtClean="0"/>
              <a:t>Burschen</a:t>
            </a:r>
          </a:p>
          <a:p>
            <a:pPr algn="ctr"/>
            <a:endParaRPr lang="de-DE" sz="2000" dirty="0"/>
          </a:p>
          <a:p>
            <a:pPr algn="ctr"/>
            <a:endParaRPr lang="de-DE" sz="2000" dirty="0"/>
          </a:p>
          <a:p>
            <a:pPr algn="ctr"/>
            <a:r>
              <a:rPr lang="de-DE" sz="2000" b="1" dirty="0" smtClean="0"/>
              <a:t>2018: </a:t>
            </a:r>
          </a:p>
          <a:p>
            <a:pPr algn="ctr"/>
            <a:r>
              <a:rPr lang="de-DE" sz="2000" dirty="0" smtClean="0"/>
              <a:t>14 Mädchen und 12 Burschen</a:t>
            </a:r>
          </a:p>
          <a:p>
            <a:pPr algn="ctr"/>
            <a:endParaRPr lang="de-DE" sz="2000" dirty="0" smtClean="0"/>
          </a:p>
          <a:p>
            <a:pPr algn="ctr"/>
            <a:endParaRPr lang="de-DE" sz="2000" dirty="0"/>
          </a:p>
          <a:p>
            <a:pPr algn="ctr"/>
            <a:r>
              <a:rPr lang="de-DE" sz="2000" b="1" dirty="0" smtClean="0"/>
              <a:t>2019:</a:t>
            </a:r>
          </a:p>
          <a:p>
            <a:pPr algn="ctr"/>
            <a:r>
              <a:rPr lang="de-DE" sz="2000" dirty="0" smtClean="0"/>
              <a:t>25 Mädchen und 15 Burschen</a:t>
            </a:r>
          </a:p>
          <a:p>
            <a:pPr algn="ctr"/>
            <a:r>
              <a:rPr lang="de-DE" sz="2000" dirty="0" smtClean="0">
                <a:sym typeface="Wingdings"/>
              </a:rPr>
              <a:t> 40 Kinder </a:t>
            </a:r>
            <a:endParaRPr lang="de-DE" sz="2000" dirty="0" smtClean="0"/>
          </a:p>
          <a:p>
            <a:pPr algn="ctr"/>
            <a:r>
              <a:rPr lang="de-DE" sz="2000" b="1" dirty="0" smtClean="0"/>
              <a:t> </a:t>
            </a:r>
            <a:endParaRPr lang="de-DE" sz="20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0" y="1416031"/>
            <a:ext cx="402089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SOMMER 2019</a:t>
            </a:r>
          </a:p>
          <a:p>
            <a:pPr algn="ctr"/>
            <a:r>
              <a:rPr lang="de-DE" sz="2800" b="1" dirty="0" smtClean="0"/>
              <a:t>26.08. - 30.08.2019</a:t>
            </a:r>
          </a:p>
          <a:p>
            <a:pPr algn="ctr"/>
            <a:r>
              <a:rPr lang="de-DE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</a:t>
            </a:r>
            <a:r>
              <a:rPr lang="de-DE" sz="2800" b="1" dirty="0" smtClean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de-DE" sz="2800" b="1" dirty="0" smtClean="0">
                <a:solidFill>
                  <a:srgbClr val="FF0000"/>
                </a:solidFill>
              </a:rPr>
              <a:t>d</a:t>
            </a:r>
            <a:r>
              <a:rPr lang="de-DE" sz="2800" b="1" dirty="0" smtClean="0">
                <a:solidFill>
                  <a:schemeClr val="accent3">
                    <a:lumMod val="75000"/>
                  </a:schemeClr>
                </a:solidFill>
              </a:rPr>
              <a:t>s</a:t>
            </a:r>
            <a:r>
              <a:rPr lang="de-DE" sz="2800" b="1" dirty="0" smtClean="0"/>
              <a:t> </a:t>
            </a:r>
            <a:r>
              <a:rPr lang="de-DE" sz="2800" b="1" dirty="0" smtClean="0">
                <a:solidFill>
                  <a:schemeClr val="accent3">
                    <a:lumMod val="75000"/>
                  </a:schemeClr>
                </a:solidFill>
              </a:rPr>
              <a:t>A</a:t>
            </a:r>
            <a:r>
              <a:rPr lang="de-DE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</a:t>
            </a:r>
            <a:r>
              <a:rPr lang="de-DE" sz="2800" b="1" dirty="0" smtClean="0">
                <a:solidFill>
                  <a:schemeClr val="accent6">
                    <a:lumMod val="75000"/>
                  </a:schemeClr>
                </a:solidFill>
              </a:rPr>
              <a:t>ti</a:t>
            </a:r>
            <a:r>
              <a:rPr lang="de-DE" sz="2800" b="1" dirty="0">
                <a:solidFill>
                  <a:srgbClr val="FF0000"/>
                </a:solidFill>
              </a:rPr>
              <a:t>v</a:t>
            </a:r>
            <a:r>
              <a:rPr lang="de-DE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W</a:t>
            </a:r>
            <a:r>
              <a:rPr lang="de-DE" sz="2800" b="1" dirty="0" smtClean="0">
                <a:solidFill>
                  <a:srgbClr val="6FEE5A"/>
                </a:solidFill>
              </a:rPr>
              <a:t>o</a:t>
            </a:r>
            <a:r>
              <a:rPr lang="de-DE" sz="2800" b="1" dirty="0" smtClean="0">
                <a:solidFill>
                  <a:srgbClr val="FF0000"/>
                </a:solidFill>
              </a:rPr>
              <a:t>c</a:t>
            </a:r>
            <a:r>
              <a:rPr lang="de-DE" sz="2800" b="1" dirty="0" smtClean="0">
                <a:solidFill>
                  <a:schemeClr val="accent3">
                    <a:lumMod val="75000"/>
                  </a:schemeClr>
                </a:solidFill>
              </a:rPr>
              <a:t>h</a:t>
            </a:r>
            <a:r>
              <a:rPr lang="de-DE" sz="2800" b="1" dirty="0" smtClean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de-DE" sz="2800" b="1" dirty="0" smtClean="0"/>
              <a:t> </a:t>
            </a:r>
          </a:p>
          <a:p>
            <a:pPr algn="ctr"/>
            <a:r>
              <a:rPr lang="de-DE" sz="2800" b="1" dirty="0" smtClean="0"/>
              <a:t>mit Teresa </a:t>
            </a:r>
            <a:r>
              <a:rPr lang="de-DE" sz="2800" b="1" dirty="0" err="1" smtClean="0"/>
              <a:t>Senfter</a:t>
            </a:r>
            <a:r>
              <a:rPr lang="de-DE" sz="2800" b="1" dirty="0" smtClean="0"/>
              <a:t> </a:t>
            </a:r>
          </a:p>
          <a:p>
            <a:endParaRPr lang="de-DE" dirty="0"/>
          </a:p>
        </p:txBody>
      </p:sp>
      <p:pic>
        <p:nvPicPr>
          <p:cNvPr id="3" name="Bild 2" descr="Mattensandwi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716" y="1416031"/>
            <a:ext cx="4626176" cy="4626176"/>
          </a:xfrm>
          <a:prstGeom prst="rect">
            <a:avLst/>
          </a:prstGeom>
        </p:spPr>
      </p:pic>
      <p:sp>
        <p:nvSpPr>
          <p:cNvPr id="5" name="Pfeil nach unten 4"/>
          <p:cNvSpPr/>
          <p:nvPr/>
        </p:nvSpPr>
        <p:spPr>
          <a:xfrm>
            <a:off x="1933392" y="5233832"/>
            <a:ext cx="335760" cy="56937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 nach unten 6"/>
          <p:cNvSpPr/>
          <p:nvPr/>
        </p:nvSpPr>
        <p:spPr>
          <a:xfrm>
            <a:off x="1933392" y="3984703"/>
            <a:ext cx="335760" cy="56937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52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/>
          <p:cNvSpPr txBox="1"/>
          <p:nvPr/>
        </p:nvSpPr>
        <p:spPr>
          <a:xfrm>
            <a:off x="6014493" y="3270233"/>
            <a:ext cx="2672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 smtClean="0"/>
              <a:t>AIRPARK</a:t>
            </a:r>
          </a:p>
          <a:p>
            <a:pPr algn="ctr"/>
            <a:r>
              <a:rPr lang="de-DE" sz="3000" b="1" dirty="0" smtClean="0"/>
              <a:t>STUBAY</a:t>
            </a:r>
            <a:endParaRPr lang="de-DE" sz="3000" b="1" dirty="0"/>
          </a:p>
        </p:txBody>
      </p:sp>
      <p:pic>
        <p:nvPicPr>
          <p:cNvPr id="5" name="Bild 4" descr="Bildschirmfoto 2019-10-21 um 14.00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9058"/>
            <a:ext cx="5973669" cy="40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76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 4" descr="airparc_coll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68323"/>
            <a:ext cx="5370688" cy="537068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087484" y="3606016"/>
            <a:ext cx="25993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 smtClean="0"/>
              <a:t>AIRPARK</a:t>
            </a:r>
            <a:endParaRPr lang="de-DE" sz="3000" b="1" dirty="0"/>
          </a:p>
        </p:txBody>
      </p:sp>
    </p:spTree>
    <p:extLst>
      <p:ext uri="{BB962C8B-B14F-4D97-AF65-F5344CB8AC3E}">
        <p14:creationId xmlns:p14="http://schemas.microsoft.com/office/powerpoint/2010/main" val="378007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/>
          <p:cNvSpPr txBox="1"/>
          <p:nvPr/>
        </p:nvSpPr>
        <p:spPr>
          <a:xfrm>
            <a:off x="6793675" y="3357828"/>
            <a:ext cx="23503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 err="1" smtClean="0"/>
              <a:t>SCHWIMMENmit</a:t>
            </a:r>
            <a:r>
              <a:rPr lang="de-DE" sz="3000" b="1" dirty="0" smtClean="0"/>
              <a:t> Gerald </a:t>
            </a:r>
          </a:p>
          <a:p>
            <a:pPr algn="ctr"/>
            <a:endParaRPr lang="de-DE" dirty="0"/>
          </a:p>
        </p:txBody>
      </p:sp>
      <p:pic>
        <p:nvPicPr>
          <p:cNvPr id="3" name="Bild 2" descr="Bildschirmfoto 2019-10-21 um 14.00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6509"/>
            <a:ext cx="6622289" cy="434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63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 4" descr="schwimmen_coll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579" y="1366422"/>
            <a:ext cx="5313777" cy="531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35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 4" descr="Freitag_Abschi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12" y="1367904"/>
            <a:ext cx="5312295" cy="531229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204271" y="2204487"/>
            <a:ext cx="27152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b="1" dirty="0" smtClean="0"/>
              <a:t>DANKE</a:t>
            </a:r>
            <a:r>
              <a:rPr lang="de-DE" sz="3000" dirty="0" smtClean="0"/>
              <a:t> an Teresa </a:t>
            </a:r>
            <a:r>
              <a:rPr lang="de-DE" sz="3000" dirty="0" err="1" smtClean="0"/>
              <a:t>Senfter</a:t>
            </a:r>
            <a:r>
              <a:rPr lang="de-DE" sz="3000" dirty="0" smtClean="0"/>
              <a:t> für die Planung, Durchführung und Koordination!</a:t>
            </a:r>
            <a:endParaRPr lang="de-DE" sz="3000" dirty="0"/>
          </a:p>
        </p:txBody>
      </p:sp>
    </p:spTree>
    <p:extLst>
      <p:ext uri="{BB962C8B-B14F-4D97-AF65-F5344CB8AC3E}">
        <p14:creationId xmlns:p14="http://schemas.microsoft.com/office/powerpoint/2010/main" val="2568248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2701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352480"/>
              </p:ext>
            </p:extLst>
          </p:nvPr>
        </p:nvGraphicFramePr>
        <p:xfrm>
          <a:off x="467147" y="1776579"/>
          <a:ext cx="8277225" cy="4132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2373"/>
                <a:gridCol w="1795589"/>
                <a:gridCol w="2175144"/>
                <a:gridCol w="2394119"/>
              </a:tblGrid>
              <a:tr h="749092">
                <a:tc>
                  <a:txBody>
                    <a:bodyPr/>
                    <a:lstStyle/>
                    <a:p>
                      <a:pPr algn="ctr"/>
                      <a:r>
                        <a:rPr lang="de-DE" sz="2500" dirty="0" smtClean="0"/>
                        <a:t>MONTAG</a:t>
                      </a:r>
                      <a:endParaRPr lang="de-DE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500" dirty="0" smtClean="0"/>
                        <a:t>DIENSTAG</a:t>
                      </a:r>
                      <a:endParaRPr lang="de-DE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500" dirty="0" smtClean="0"/>
                        <a:t>MITTWOCH</a:t>
                      </a:r>
                      <a:endParaRPr lang="de-DE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500" dirty="0" smtClean="0"/>
                        <a:t>DONNERSTAG</a:t>
                      </a:r>
                      <a:endParaRPr lang="de-DE" sz="2500" dirty="0"/>
                    </a:p>
                  </a:txBody>
                  <a:tcPr/>
                </a:tc>
              </a:tr>
              <a:tr h="124320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u="sng" dirty="0" smtClean="0"/>
                        <a:t>14:15 - 15:45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Tanz und Akrobatik für Mädchen</a:t>
                      </a:r>
                      <a:r>
                        <a:rPr lang="de-DE" baseline="0" dirty="0" smtClean="0"/>
                        <a:t> </a:t>
                      </a:r>
                    </a:p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u="sng" dirty="0" smtClean="0"/>
                        <a:t>06:45-07:45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u="sng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u="none" dirty="0" smtClean="0"/>
                        <a:t>Pilates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u="none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u="none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u="sng" dirty="0" smtClean="0"/>
                        <a:t>15:15-18:00 Uhr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u="none" dirty="0" err="1" smtClean="0"/>
                        <a:t>Parcour</a:t>
                      </a:r>
                      <a:r>
                        <a:rPr lang="de-DE" sz="1800" u="none" dirty="0" smtClean="0"/>
                        <a:t> Training für Kinder</a:t>
                      </a:r>
                    </a:p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  <a:p>
                      <a:pPr algn="ctr"/>
                      <a:r>
                        <a:rPr lang="de-DE" u="sng" dirty="0" smtClean="0"/>
                        <a:t>15:45-18:00</a:t>
                      </a:r>
                    </a:p>
                    <a:p>
                      <a:pPr algn="ctr"/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Eltern-Kind-Turnen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 smtClean="0"/>
                    </a:p>
                    <a:p>
                      <a:pPr algn="ctr"/>
                      <a:r>
                        <a:rPr lang="de-DE" b="0" u="sng" dirty="0" smtClean="0"/>
                        <a:t>16:00-17:00 Uhr 17:00-18:00 Uhr </a:t>
                      </a:r>
                    </a:p>
                    <a:p>
                      <a:pPr algn="ctr"/>
                      <a:endParaRPr lang="de-DE" b="1" dirty="0" smtClean="0"/>
                    </a:p>
                    <a:p>
                      <a:pPr algn="ctr"/>
                      <a:r>
                        <a:rPr lang="de-DE" b="0" dirty="0" smtClean="0"/>
                        <a:t>Abenteuerturnen für Kinder</a:t>
                      </a:r>
                    </a:p>
                    <a:p>
                      <a:pPr algn="ctr"/>
                      <a:endParaRPr lang="de-DE" b="0" dirty="0" smtClean="0"/>
                    </a:p>
                    <a:p>
                      <a:pPr algn="ctr"/>
                      <a:r>
                        <a:rPr lang="de-DE" b="0" u="sng" dirty="0" smtClean="0"/>
                        <a:t>18:00-19:00</a:t>
                      </a:r>
                    </a:p>
                    <a:p>
                      <a:pPr algn="ctr"/>
                      <a:endParaRPr lang="de-DE" b="0" dirty="0" smtClean="0"/>
                    </a:p>
                    <a:p>
                      <a:pPr algn="ctr"/>
                      <a:r>
                        <a:rPr lang="de-DE" b="0" dirty="0" err="1" smtClean="0"/>
                        <a:t>Full</a:t>
                      </a:r>
                      <a:r>
                        <a:rPr lang="de-DE" b="0" dirty="0" smtClean="0"/>
                        <a:t>-Body-</a:t>
                      </a:r>
                      <a:r>
                        <a:rPr lang="de-DE" b="0" dirty="0" err="1" smtClean="0"/>
                        <a:t>Workout</a:t>
                      </a:r>
                      <a:r>
                        <a:rPr lang="de-DE" b="0" dirty="0" smtClean="0"/>
                        <a:t> für Erwachsene </a:t>
                      </a:r>
                    </a:p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756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0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598530" y="947768"/>
            <a:ext cx="7897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solidFill>
                  <a:srgbClr val="E46C0A"/>
                </a:solidFill>
              </a:rPr>
              <a:t>TANZ UND AKROBATIK FÜR MÄDCHEN</a:t>
            </a:r>
          </a:p>
          <a:p>
            <a:pPr algn="ctr"/>
            <a:r>
              <a:rPr lang="de-DE" sz="2800" dirty="0" smtClean="0">
                <a:solidFill>
                  <a:srgbClr val="E46C0A"/>
                </a:solidFill>
              </a:rPr>
              <a:t>mit Elena Thoma</a:t>
            </a:r>
            <a:endParaRPr lang="de-DE" sz="2500" b="1" dirty="0">
              <a:solidFill>
                <a:srgbClr val="E46C0A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0" y="2974672"/>
            <a:ext cx="25547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MONTAG</a:t>
            </a:r>
          </a:p>
          <a:p>
            <a:pPr algn="ctr"/>
            <a:endParaRPr lang="de-DE" b="1" dirty="0" smtClean="0"/>
          </a:p>
          <a:p>
            <a:pPr algn="ctr"/>
            <a:r>
              <a:rPr lang="de-DE" dirty="0" smtClean="0"/>
              <a:t>Aktive Teilnehmerinnen</a:t>
            </a:r>
          </a:p>
          <a:p>
            <a:pPr algn="ctr"/>
            <a:r>
              <a:rPr lang="de-DE" dirty="0" smtClean="0"/>
              <a:t>14:15 - 15:45 </a:t>
            </a:r>
          </a:p>
          <a:p>
            <a:pPr algn="ctr"/>
            <a:endParaRPr lang="de-DE" dirty="0" smtClean="0"/>
          </a:p>
          <a:p>
            <a:pPr algn="ctr"/>
            <a:r>
              <a:rPr lang="de-DE" b="1" dirty="0" smtClean="0"/>
              <a:t>14 Mädchen </a:t>
            </a:r>
            <a:endParaRPr lang="de-DE" b="1" dirty="0"/>
          </a:p>
        </p:txBody>
      </p:sp>
      <p:pic>
        <p:nvPicPr>
          <p:cNvPr id="2" name="Bild 1" descr="IMG_45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700" y="1901875"/>
            <a:ext cx="6452441" cy="483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97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291965" y="1337413"/>
            <a:ext cx="8729773" cy="1889021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de-DE" sz="5600" b="1" dirty="0" smtClean="0">
                <a:solidFill>
                  <a:srgbClr val="E46C0A"/>
                </a:solidFill>
              </a:rPr>
              <a:t>PILATES </a:t>
            </a:r>
          </a:p>
          <a:p>
            <a:pPr marL="0" indent="0" algn="ctr">
              <a:buNone/>
            </a:pPr>
            <a:r>
              <a:rPr lang="de-DE" sz="3700" b="1" dirty="0" smtClean="0">
                <a:solidFill>
                  <a:srgbClr val="E46C0A"/>
                </a:solidFill>
              </a:rPr>
              <a:t>mit Christina </a:t>
            </a:r>
            <a:r>
              <a:rPr lang="de-DE" sz="3700" b="1" dirty="0" err="1" smtClean="0">
                <a:solidFill>
                  <a:srgbClr val="E46C0A"/>
                </a:solidFill>
              </a:rPr>
              <a:t>Nagiller</a:t>
            </a:r>
            <a:r>
              <a:rPr lang="de-DE" sz="3700" b="1" dirty="0" smtClean="0">
                <a:solidFill>
                  <a:srgbClr val="E46C0A"/>
                </a:solidFill>
              </a:rPr>
              <a:t>-Piegger</a:t>
            </a:r>
          </a:p>
          <a:p>
            <a:pPr marL="0" indent="0" algn="ctr">
              <a:buNone/>
            </a:pPr>
            <a:endParaRPr lang="de-DE" sz="3700" b="1" dirty="0" smtClean="0"/>
          </a:p>
          <a:p>
            <a:pPr marL="0" indent="0" algn="ctr">
              <a:buNone/>
            </a:pPr>
            <a:r>
              <a:rPr lang="de-DE" sz="3700" b="1" dirty="0" smtClean="0"/>
              <a:t>DIENSTAG</a:t>
            </a:r>
          </a:p>
          <a:p>
            <a:pPr marL="0" indent="0" algn="ctr">
              <a:buNone/>
            </a:pPr>
            <a:r>
              <a:rPr lang="de-DE" sz="3700" dirty="0" smtClean="0"/>
              <a:t>06:45-07:45</a:t>
            </a:r>
          </a:p>
          <a:p>
            <a:pPr marL="0" indent="0" algn="ctr">
              <a:buNone/>
            </a:pPr>
            <a:r>
              <a:rPr lang="de-DE" sz="3700" dirty="0" smtClean="0"/>
              <a:t>Aktive Teilnehmer: 16 Personen </a:t>
            </a:r>
            <a:endParaRPr lang="de-DE" dirty="0" smtClean="0"/>
          </a:p>
          <a:p>
            <a:pPr marL="0" indent="0" algn="ctr">
              <a:buNone/>
            </a:pPr>
            <a:endParaRPr lang="de-DE" b="1" dirty="0" smtClean="0">
              <a:solidFill>
                <a:srgbClr val="3366FF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7" name="Bild 6" descr="IMG_61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31" y="3069491"/>
            <a:ext cx="4919622" cy="368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4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0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598530" y="1343131"/>
            <a:ext cx="78976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b="1" dirty="0" smtClean="0">
                <a:solidFill>
                  <a:srgbClr val="E46C0A"/>
                </a:solidFill>
              </a:rPr>
              <a:t>PARCOUR TRAINING FÜR KINDER UND JUGENDLICHE</a:t>
            </a:r>
          </a:p>
          <a:p>
            <a:pPr algn="ctr"/>
            <a:r>
              <a:rPr lang="de-DE" sz="2500" dirty="0">
                <a:solidFill>
                  <a:srgbClr val="E46C0A"/>
                </a:solidFill>
              </a:rPr>
              <a:t>m</a:t>
            </a:r>
            <a:r>
              <a:rPr lang="de-DE" sz="2500" dirty="0" smtClean="0">
                <a:solidFill>
                  <a:srgbClr val="E46C0A"/>
                </a:solidFill>
              </a:rPr>
              <a:t>it Florian Fritz</a:t>
            </a:r>
            <a:endParaRPr lang="de-DE" sz="2500" dirty="0">
              <a:solidFill>
                <a:srgbClr val="E46C0A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83179" y="2365080"/>
            <a:ext cx="5707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DIENSTAG</a:t>
            </a:r>
          </a:p>
          <a:p>
            <a:pPr algn="ctr"/>
            <a:r>
              <a:rPr lang="de-DE" dirty="0" smtClean="0"/>
              <a:t>Aktive Teilnehmer: </a:t>
            </a:r>
          </a:p>
          <a:p>
            <a:pPr algn="ctr"/>
            <a:r>
              <a:rPr lang="de-DE" dirty="0" smtClean="0"/>
              <a:t>15:15 - 16:30: 13 Kinder</a:t>
            </a:r>
          </a:p>
          <a:p>
            <a:pPr algn="ctr"/>
            <a:r>
              <a:rPr lang="de-DE" dirty="0" smtClean="0"/>
              <a:t>16:30 - 18:00 : 7 Kinder </a:t>
            </a:r>
            <a:endParaRPr lang="de-DE" dirty="0"/>
          </a:p>
        </p:txBody>
      </p:sp>
      <p:pic>
        <p:nvPicPr>
          <p:cNvPr id="2" name="Bild 1" descr="89aa197f-1a5e-4bef-8e81-cef638e43c8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760" y="3565409"/>
            <a:ext cx="5268146" cy="329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9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feld 7"/>
          <p:cNvSpPr txBox="1"/>
          <p:nvPr/>
        </p:nvSpPr>
        <p:spPr>
          <a:xfrm>
            <a:off x="0" y="1410037"/>
            <a:ext cx="88757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b="1" dirty="0" smtClean="0">
                <a:solidFill>
                  <a:schemeClr val="accent6">
                    <a:lumMod val="75000"/>
                  </a:schemeClr>
                </a:solidFill>
              </a:rPr>
              <a:t>ELTERN-KIND-TURNEN</a:t>
            </a:r>
          </a:p>
          <a:p>
            <a:pPr algn="ctr"/>
            <a:r>
              <a:rPr lang="de-DE" sz="25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accent6">
                    <a:lumMod val="75000"/>
                  </a:schemeClr>
                </a:solidFill>
              </a:rPr>
              <a:t>mit Raphaela Wild</a:t>
            </a:r>
          </a:p>
          <a:p>
            <a:pPr algn="ctr"/>
            <a:r>
              <a:rPr lang="de-DE" b="1" dirty="0" smtClean="0"/>
              <a:t>MITTWOCH</a:t>
            </a:r>
          </a:p>
          <a:p>
            <a:pPr algn="ctr"/>
            <a:r>
              <a:rPr lang="de-DE" dirty="0" smtClean="0"/>
              <a:t>Aktive </a:t>
            </a:r>
            <a:r>
              <a:rPr lang="de-DE" dirty="0" err="1" smtClean="0"/>
              <a:t>TeilnehmerInnen</a:t>
            </a:r>
            <a:r>
              <a:rPr lang="de-DE" dirty="0" smtClean="0"/>
              <a:t>:</a:t>
            </a:r>
          </a:p>
          <a:p>
            <a:pPr algn="ctr"/>
            <a:r>
              <a:rPr lang="de-DE" dirty="0" smtClean="0"/>
              <a:t>39 Kinder (2 Gruppen)</a:t>
            </a:r>
            <a:endParaRPr lang="de-DE" dirty="0"/>
          </a:p>
        </p:txBody>
      </p:sp>
      <p:pic>
        <p:nvPicPr>
          <p:cNvPr id="2" name="Bild 1" descr="20180118_15385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007" y="3494306"/>
            <a:ext cx="3717696" cy="2788272"/>
          </a:xfrm>
          <a:prstGeom prst="rect">
            <a:avLst/>
          </a:prstGeom>
        </p:spPr>
      </p:pic>
      <p:pic>
        <p:nvPicPr>
          <p:cNvPr id="3" name="Bild 2" descr="20180110_2026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896" y="3211599"/>
            <a:ext cx="4414155" cy="331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41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057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 4" descr="36f4494f-016c-4d31-840d-5ce6e5cea4d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78" y="1057187"/>
            <a:ext cx="2341790" cy="3122387"/>
          </a:xfrm>
          <a:prstGeom prst="rect">
            <a:avLst/>
          </a:prstGeom>
        </p:spPr>
      </p:pic>
      <p:pic>
        <p:nvPicPr>
          <p:cNvPr id="6" name="Bild 5" descr="c8429109-433f-4f10-b91b-1d749282ef1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61" y="1057187"/>
            <a:ext cx="2344973" cy="3126631"/>
          </a:xfrm>
          <a:prstGeom prst="rect">
            <a:avLst/>
          </a:prstGeom>
        </p:spPr>
      </p:pic>
      <p:pic>
        <p:nvPicPr>
          <p:cNvPr id="7" name="Bild 6" descr="47fa87e6-ebd4-402f-b845-e70d9a21a00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41" y="1061431"/>
            <a:ext cx="2341791" cy="3122387"/>
          </a:xfrm>
          <a:prstGeom prst="rect">
            <a:avLst/>
          </a:prstGeom>
        </p:spPr>
      </p:pic>
      <p:pic>
        <p:nvPicPr>
          <p:cNvPr id="8" name="Bild 7" descr="def4bc6b-131c-435c-b42c-4bbc2a2ffe5c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8" y="4449284"/>
            <a:ext cx="3211621" cy="2408716"/>
          </a:xfrm>
          <a:prstGeom prst="rect">
            <a:avLst/>
          </a:prstGeom>
        </p:spPr>
      </p:pic>
      <p:pic>
        <p:nvPicPr>
          <p:cNvPr id="9" name="Bild 8" descr="d59ca647-87f9-4169-85fe-28febba0f2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608" y="4449284"/>
            <a:ext cx="3237759" cy="242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04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2f11f155-bd81-49bb-821a-aa227e286b08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532826"/>
            <a:ext cx="81280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4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0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/>
          <p:cNvSpPr txBox="1"/>
          <p:nvPr/>
        </p:nvSpPr>
        <p:spPr>
          <a:xfrm>
            <a:off x="145983" y="1220247"/>
            <a:ext cx="887575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b="1" dirty="0" smtClean="0">
                <a:solidFill>
                  <a:schemeClr val="accent6">
                    <a:lumMod val="75000"/>
                  </a:schemeClr>
                </a:solidFill>
              </a:rPr>
              <a:t>ABENTEUERTURNEN</a:t>
            </a:r>
          </a:p>
          <a:p>
            <a:pPr algn="ctr"/>
            <a:r>
              <a:rPr lang="de-DE" sz="25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accent6">
                    <a:lumMod val="75000"/>
                  </a:schemeClr>
                </a:solidFill>
              </a:rPr>
              <a:t>mit Michael </a:t>
            </a:r>
            <a:r>
              <a:rPr lang="de-DE" sz="2500" dirty="0" err="1" smtClean="0">
                <a:solidFill>
                  <a:schemeClr val="accent6">
                    <a:lumMod val="75000"/>
                  </a:schemeClr>
                </a:solidFill>
              </a:rPr>
              <a:t>Klirsch</a:t>
            </a:r>
            <a:endParaRPr lang="de-DE" sz="25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de-DE" b="1" dirty="0" smtClean="0"/>
          </a:p>
          <a:p>
            <a:pPr algn="ctr"/>
            <a:r>
              <a:rPr lang="de-DE" b="1" dirty="0" smtClean="0"/>
              <a:t>DONNERSTAG</a:t>
            </a:r>
          </a:p>
          <a:p>
            <a:pPr algn="ctr"/>
            <a:r>
              <a:rPr lang="de-DE" b="1" dirty="0" smtClean="0"/>
              <a:t>16:00-17:00 Uhr: 4-6 Jahre: 15 Kinder</a:t>
            </a:r>
          </a:p>
          <a:p>
            <a:pPr algn="ctr"/>
            <a:r>
              <a:rPr lang="de-DE" b="1" dirty="0" smtClean="0"/>
              <a:t>17:00-18:00 Uhr: 6-8 Jahre: 11 Kinder</a:t>
            </a:r>
          </a:p>
        </p:txBody>
      </p:sp>
      <p:pic>
        <p:nvPicPr>
          <p:cNvPr id="2" name="Bild 1" descr="e21cfff5-cfcb-4308-b5e0-3897f130e47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135" y="3503822"/>
            <a:ext cx="4472238" cy="33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8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Body workout.jp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881" y="1907260"/>
            <a:ext cx="4597116" cy="4950740"/>
          </a:xfrm>
          <a:prstGeom prst="rect">
            <a:avLst/>
          </a:prstGeom>
        </p:spPr>
      </p:pic>
      <p:pic>
        <p:nvPicPr>
          <p:cNvPr id="4" name="Bild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0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/>
          <p:cNvSpPr txBox="1"/>
          <p:nvPr/>
        </p:nvSpPr>
        <p:spPr>
          <a:xfrm>
            <a:off x="116788" y="895647"/>
            <a:ext cx="87297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b="1" dirty="0" smtClean="0">
                <a:solidFill>
                  <a:schemeClr val="accent6">
                    <a:lumMod val="75000"/>
                  </a:schemeClr>
                </a:solidFill>
              </a:rPr>
              <a:t>FULL-BODY-WORKOUT</a:t>
            </a:r>
          </a:p>
          <a:p>
            <a:pPr algn="ctr"/>
            <a:r>
              <a:rPr lang="de-DE" sz="25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2500" dirty="0" smtClean="0">
                <a:solidFill>
                  <a:schemeClr val="accent6">
                    <a:lumMod val="75000"/>
                  </a:schemeClr>
                </a:solidFill>
              </a:rPr>
              <a:t>mit Michael </a:t>
            </a:r>
            <a:r>
              <a:rPr lang="de-DE" sz="2500" dirty="0" err="1" smtClean="0">
                <a:solidFill>
                  <a:schemeClr val="accent6">
                    <a:lumMod val="75000"/>
                  </a:schemeClr>
                </a:solidFill>
              </a:rPr>
              <a:t>Klirsch</a:t>
            </a:r>
            <a:endParaRPr lang="de-DE" sz="25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de-DE" b="1" dirty="0" smtClean="0"/>
              <a:t>DONNERSTAG: 18:00-19:00 Uhr: 12 Personen </a:t>
            </a:r>
          </a:p>
        </p:txBody>
      </p:sp>
    </p:spTree>
    <p:extLst>
      <p:ext uri="{BB962C8B-B14F-4D97-AF65-F5344CB8AC3E}">
        <p14:creationId xmlns:p14="http://schemas.microsoft.com/office/powerpoint/2010/main" val="315518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11738"/>
            <a:ext cx="8229600" cy="49144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000" b="1" dirty="0" smtClean="0"/>
              <a:t>DANKE</a:t>
            </a:r>
          </a:p>
          <a:p>
            <a:r>
              <a:rPr lang="de-DE" sz="3000" b="1" dirty="0"/>
              <a:t>Karin </a:t>
            </a:r>
            <a:r>
              <a:rPr lang="de-DE" sz="3000" b="1" dirty="0" err="1"/>
              <a:t>Obwexer</a:t>
            </a:r>
            <a:r>
              <a:rPr lang="de-DE" sz="3000" b="1" dirty="0"/>
              <a:t> und Team (Ideen)</a:t>
            </a:r>
          </a:p>
          <a:p>
            <a:r>
              <a:rPr lang="de-DE" sz="3000" b="1" dirty="0" smtClean="0"/>
              <a:t>Reinhard </a:t>
            </a:r>
            <a:r>
              <a:rPr lang="de-DE" sz="3000" b="1" dirty="0"/>
              <a:t>Engl (Terminkoordination des Turnsaales)</a:t>
            </a:r>
          </a:p>
          <a:p>
            <a:r>
              <a:rPr lang="de-DE" sz="3000" b="1" dirty="0" smtClean="0"/>
              <a:t>Teresa </a:t>
            </a:r>
            <a:r>
              <a:rPr lang="de-DE" sz="3000" b="1" dirty="0" err="1" smtClean="0"/>
              <a:t>Senfter</a:t>
            </a:r>
            <a:r>
              <a:rPr lang="de-DE" sz="3000" b="1" dirty="0" smtClean="0"/>
              <a:t> (Kids Aktiv Woche)</a:t>
            </a:r>
          </a:p>
          <a:p>
            <a:r>
              <a:rPr lang="de-DE" sz="3000" b="1" dirty="0" err="1" smtClean="0"/>
              <a:t>TrainerInnen</a:t>
            </a:r>
            <a:r>
              <a:rPr lang="de-DE" sz="3000" b="1" dirty="0" smtClean="0"/>
              <a:t> (Elena, Florian, Raphaela und Mike)</a:t>
            </a:r>
          </a:p>
          <a:p>
            <a:r>
              <a:rPr lang="de-DE" sz="3000" b="1" dirty="0" smtClean="0"/>
              <a:t>Gemeinde Mieders (Turnhalle Mieders)</a:t>
            </a:r>
          </a:p>
          <a:p>
            <a:r>
              <a:rPr lang="de-DE" sz="3000" b="1" dirty="0" smtClean="0"/>
              <a:t>......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057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097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53282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/>
          <p:cNvSpPr txBox="1"/>
          <p:nvPr/>
        </p:nvSpPr>
        <p:spPr>
          <a:xfrm>
            <a:off x="686120" y="2627865"/>
            <a:ext cx="74889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 dirty="0" smtClean="0"/>
              <a:t>VIELEN DANK FÜR EURE AUFMERKSAMKEIT</a:t>
            </a:r>
            <a:endParaRPr lang="de-DE" sz="3500" dirty="0"/>
          </a:p>
        </p:txBody>
      </p:sp>
    </p:spTree>
    <p:extLst>
      <p:ext uri="{BB962C8B-B14F-4D97-AF65-F5344CB8AC3E}">
        <p14:creationId xmlns:p14="http://schemas.microsoft.com/office/powerpoint/2010/main" val="169471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</Words>
  <Application>Microsoft Macintosh PowerPoint</Application>
  <PresentationFormat>Bildschirmpräsentation (4:3)</PresentationFormat>
  <Paragraphs>101</Paragraphs>
  <Slides>19</Slides>
  <Notes>0</Notes>
  <HiddenSlides>0</HiddenSlides>
  <MMClips>1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Office-Design</vt:lpstr>
      <vt:lpstr>SEKTION TURNEN   Christina Nagiller-Piegger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Umit Hall in Tirol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SEKTION TURNEN  Intermistische Leitung:  Christina Piegger </dc:title>
  <dc:creator>Christina Piegger</dc:creator>
  <cp:lastModifiedBy>Christina Piegger</cp:lastModifiedBy>
  <cp:revision>30</cp:revision>
  <dcterms:created xsi:type="dcterms:W3CDTF">2017-10-05T21:00:02Z</dcterms:created>
  <dcterms:modified xsi:type="dcterms:W3CDTF">2019-10-24T16:09:57Z</dcterms:modified>
</cp:coreProperties>
</file>